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309" r:id="rId3"/>
    <p:sldId id="310" r:id="rId4"/>
    <p:sldId id="308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32" autoAdjust="0"/>
    <p:restoredTop sz="94660"/>
  </p:normalViewPr>
  <p:slideViewPr>
    <p:cSldViewPr snapToGrid="0">
      <p:cViewPr varScale="1">
        <p:scale>
          <a:sx n="91" d="100"/>
          <a:sy n="91" d="100"/>
        </p:scale>
        <p:origin x="142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2100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1789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9381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3018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4899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8734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2001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8350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7073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4774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3778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F68125-6261-4791-9FEC-B9BAACC44C11}" type="datetimeFigureOut">
              <a:rPr lang="pt-BR" smtClean="0"/>
              <a:t>03/06/2020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40783D-F53E-464F-AA42-67CF4E0840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8822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navio&#10;&#10;Descrição gerada automaticamente">
            <a:extLst>
              <a:ext uri="{FF2B5EF4-FFF2-40B4-BE49-F238E27FC236}">
                <a16:creationId xmlns:a16="http://schemas.microsoft.com/office/drawing/2014/main" id="{919F2B57-4C3E-4E5A-8D42-2C7FA7F403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44"/>
            <a:ext cx="9144000" cy="684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671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7DB17C52-DE18-4854-8AB2-3AE8A4C7C082}"/>
              </a:ext>
            </a:extLst>
          </p:cNvPr>
          <p:cNvSpPr/>
          <p:nvPr/>
        </p:nvSpPr>
        <p:spPr>
          <a:xfrm>
            <a:off x="455900" y="1298576"/>
            <a:ext cx="35355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>
                <a:solidFill>
                  <a:schemeClr val="accent5">
                    <a:lumMod val="75000"/>
                  </a:schemeClr>
                </a:solidFill>
                <a:latin typeface="Museo Slab 700" panose="02000000000000000000" pitchFamily="50" charset="0"/>
                <a:ea typeface="Verdana" panose="020B0604030504040204" pitchFamily="34" charset="0"/>
                <a:cs typeface="Verdana" panose="020B0604030504040204" pitchFamily="34" charset="0"/>
              </a:rPr>
              <a:t>Telecomunicações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E284E21C-A942-4AB5-812A-A7D269282CEC}"/>
              </a:ext>
            </a:extLst>
          </p:cNvPr>
          <p:cNvSpPr/>
          <p:nvPr/>
        </p:nvSpPr>
        <p:spPr>
          <a:xfrm>
            <a:off x="449023" y="1919774"/>
            <a:ext cx="731274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latin typeface="Museo Slab 300" panose="02000000000000000000" pitchFamily="50" charset="0"/>
              </a:rPr>
              <a:t>As telecomunicações constituem um ramo da engenharia elétrica que contempla o projeto, a implantação, manutenção e controles de redes de sistemas de comunicações. A principal finalidade das telecomunicações é suprir a necessidade humana de se comunicar à distância.</a:t>
            </a:r>
            <a:endParaRPr lang="pt-BR" dirty="0">
              <a:latin typeface="Museo Slab 300" panose="02000000000000000000" pitchFamily="50" charset="0"/>
            </a:endParaRPr>
          </a:p>
        </p:txBody>
      </p:sp>
      <p:pic>
        <p:nvPicPr>
          <p:cNvPr id="5" name="Imagem 4" descr="Uma imagem contendo objeto, janela, grande, vista&#10;&#10;Descrição gerada automaticamente">
            <a:extLst>
              <a:ext uri="{FF2B5EF4-FFF2-40B4-BE49-F238E27FC236}">
                <a16:creationId xmlns:a16="http://schemas.microsoft.com/office/drawing/2014/main" id="{FF6379A9-3550-4E38-A25D-1D827CC4AD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00" y="3249957"/>
            <a:ext cx="2087884" cy="2252477"/>
          </a:xfrm>
          <a:prstGeom prst="rect">
            <a:avLst/>
          </a:prstGeom>
        </p:spPr>
      </p:pic>
      <p:pic>
        <p:nvPicPr>
          <p:cNvPr id="7" name="Imagem 6" descr="Uma imagem contendo no interior, mesa, edifício, quente&#10;&#10;Descrição gerada automaticamente">
            <a:extLst>
              <a:ext uri="{FF2B5EF4-FFF2-40B4-BE49-F238E27FC236}">
                <a16:creationId xmlns:a16="http://schemas.microsoft.com/office/drawing/2014/main" id="{73C09B31-18AD-4D3E-BC06-8DC9BBA20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979" y="3268245"/>
            <a:ext cx="2977902" cy="2234189"/>
          </a:xfrm>
          <a:prstGeom prst="rect">
            <a:avLst/>
          </a:prstGeom>
        </p:spPr>
      </p:pic>
      <p:pic>
        <p:nvPicPr>
          <p:cNvPr id="10" name="Imagem 9" descr="Uma imagem contendo foto, edifício, grande, mesa&#10;&#10;Descrição gerada automaticamente">
            <a:extLst>
              <a:ext uri="{FF2B5EF4-FFF2-40B4-BE49-F238E27FC236}">
                <a16:creationId xmlns:a16="http://schemas.microsoft.com/office/drawing/2014/main" id="{0C4F23F8-BF5F-425B-A858-7B27860199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9844" y="3259100"/>
            <a:ext cx="2520701" cy="2252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83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87DF71F4-00E0-4B52-98A4-86D21D52EDB6}"/>
              </a:ext>
            </a:extLst>
          </p:cNvPr>
          <p:cNvSpPr/>
          <p:nvPr/>
        </p:nvSpPr>
        <p:spPr>
          <a:xfrm>
            <a:off x="455900" y="1298576"/>
            <a:ext cx="535980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800" dirty="0">
                <a:solidFill>
                  <a:schemeClr val="accent5">
                    <a:lumMod val="75000"/>
                  </a:schemeClr>
                </a:solidFill>
                <a:latin typeface="Museo Slab 700" panose="02000000000000000000" pitchFamily="50" charset="0"/>
                <a:ea typeface="Verdana" panose="020B0604030504040204" pitchFamily="34" charset="0"/>
                <a:cs typeface="Verdana" panose="020B0604030504040204" pitchFamily="34" charset="0"/>
              </a:rPr>
              <a:t>Telecomunicações - Internet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9E46B144-A30A-4B6E-9061-B4E06502D4BD}"/>
              </a:ext>
            </a:extLst>
          </p:cNvPr>
          <p:cNvSpPr/>
          <p:nvPr/>
        </p:nvSpPr>
        <p:spPr>
          <a:xfrm>
            <a:off x="449024" y="1919775"/>
            <a:ext cx="794006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1600" dirty="0">
                <a:latin typeface="Museo Slab 300" panose="02000000000000000000" pitchFamily="50" charset="0"/>
              </a:rPr>
              <a:t>A Internet é um sistema global de redes de computadores interligadas que utilizam um conjunto próprio de protocolos (Internet </a:t>
            </a:r>
            <a:r>
              <a:rPr lang="pt-BR" sz="1600" dirty="0" err="1">
                <a:latin typeface="Museo Slab 300" panose="02000000000000000000" pitchFamily="50" charset="0"/>
              </a:rPr>
              <a:t>Protocol</a:t>
            </a:r>
            <a:r>
              <a:rPr lang="pt-BR" sz="1600" dirty="0">
                <a:latin typeface="Museo Slab 300" panose="02000000000000000000" pitchFamily="50" charset="0"/>
              </a:rPr>
              <a:t> </a:t>
            </a:r>
            <a:r>
              <a:rPr lang="pt-BR" sz="1600" dirty="0" err="1">
                <a:latin typeface="Museo Slab 300" panose="02000000000000000000" pitchFamily="50" charset="0"/>
              </a:rPr>
              <a:t>Suite</a:t>
            </a:r>
            <a:r>
              <a:rPr lang="pt-BR" sz="1600" dirty="0">
                <a:latin typeface="Museo Slab 300" panose="02000000000000000000" pitchFamily="50" charset="0"/>
              </a:rPr>
              <a:t> ou TCP/IP) com o propósito de servir progressivamente usuários no mundo inteiro.</a:t>
            </a:r>
          </a:p>
          <a:p>
            <a:r>
              <a:rPr lang="pt-BR" sz="1600" dirty="0">
                <a:latin typeface="Museo Slab 300" panose="02000000000000000000" pitchFamily="50" charset="0"/>
              </a:rPr>
              <a:t>Na década de 1960 foi criada a ARPANET para comunicações entre os serviços militares e de governo.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4EFE986-DC46-4C68-82FB-5D71424E59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14" y="3522457"/>
            <a:ext cx="2453645" cy="2258573"/>
          </a:xfrm>
          <a:prstGeom prst="rect">
            <a:avLst/>
          </a:prstGeom>
        </p:spPr>
      </p:pic>
      <p:pic>
        <p:nvPicPr>
          <p:cNvPr id="6" name="Imagem 5" descr="Uma imagem contendo comida, segurando, chuva&#10;&#10;Descrição gerada automaticamente">
            <a:extLst>
              <a:ext uri="{FF2B5EF4-FFF2-40B4-BE49-F238E27FC236}">
                <a16:creationId xmlns:a16="http://schemas.microsoft.com/office/drawing/2014/main" id="{663CDA1E-19BD-4DA9-A934-9771F0199D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10" r="16455"/>
          <a:stretch/>
        </p:blipFill>
        <p:spPr>
          <a:xfrm>
            <a:off x="2285999" y="3522457"/>
            <a:ext cx="2019878" cy="2240285"/>
          </a:xfrm>
          <a:prstGeom prst="rect">
            <a:avLst/>
          </a:prstGeom>
        </p:spPr>
      </p:pic>
      <p:pic>
        <p:nvPicPr>
          <p:cNvPr id="12" name="Imagem 11" descr="Uma imagem contendo computador, mesa, laptop, quarto&#10;&#10;Descrição gerada automaticamente">
            <a:extLst>
              <a:ext uri="{FF2B5EF4-FFF2-40B4-BE49-F238E27FC236}">
                <a16:creationId xmlns:a16="http://schemas.microsoft.com/office/drawing/2014/main" id="{286C2006-B298-43FD-9AB7-F505DB6D62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169" y="3519409"/>
            <a:ext cx="2429261" cy="224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842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la de jogo de vídeo game&#10;&#10;Descrição gerada automaticamente">
            <a:extLst>
              <a:ext uri="{FF2B5EF4-FFF2-40B4-BE49-F238E27FC236}">
                <a16:creationId xmlns:a16="http://schemas.microsoft.com/office/drawing/2014/main" id="{B28DFF3A-8142-4161-8976-A35ACC8082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144"/>
            <a:ext cx="9144000" cy="6848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6430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1133</TotalTime>
  <Words>102</Words>
  <Application>Microsoft Office PowerPoint</Application>
  <PresentationFormat>Apresentação na tela (4:3)</PresentationFormat>
  <Paragraphs>5</Paragraphs>
  <Slides>4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5" baseType="lpstr"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Xandon</dc:creator>
  <cp:lastModifiedBy>Carolina Martinelli Massaro</cp:lastModifiedBy>
  <cp:revision>98</cp:revision>
  <dcterms:created xsi:type="dcterms:W3CDTF">2019-03-29T18:29:36Z</dcterms:created>
  <dcterms:modified xsi:type="dcterms:W3CDTF">2020-06-03T19:08:11Z</dcterms:modified>
</cp:coreProperties>
</file>

<file path=docProps/thumbnail.jpeg>
</file>